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CC0000"/>
    <a:srgbClr val="6C0000"/>
    <a:srgbClr val="005000"/>
    <a:srgbClr val="007A00"/>
    <a:srgbClr val="194B32"/>
    <a:srgbClr val="006600"/>
    <a:srgbClr val="753805"/>
    <a:srgbClr val="7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5962" y="908720"/>
            <a:ext cx="7200800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МБОУ «СРЕДНЯЯ ОБЩЕОБРАЗОВАТЕЛЬНАЯ ШКОЛА №25»</a:t>
            </a:r>
            <a:endParaRPr lang="ru-RU" sz="6000" b="1" spc="50" dirty="0">
              <a:ln w="11430"/>
              <a:solidFill>
                <a:srgbClr val="8A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3933056"/>
            <a:ext cx="7632848" cy="1656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034074"/>
            <a:ext cx="5760640" cy="3797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ОТЧЕТ 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ПРОДЕЛАННОЙ РАБОТЕ 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ТИМУРОВСКОГО ОТРЯДА 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 КЛАССА 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«ПЛАНЕТА ДОБРА»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РАМКАХ ПРОВЕДЕНИЯ ГОРОДСКОЙ АКЦИИ 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«ПУСТЬ БУДЕТ ТЕПЛОЙ ОСЕНЬ ЖИЗНИ».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отряда: Григорьева Валентина Павловна</a:t>
            </a:r>
          </a:p>
          <a:p>
            <a:pPr lvl="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Тимуровский отряд «Планета добра»</a:t>
            </a: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Ваш текст.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35292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rmAutofit fontScale="90000"/>
          </a:bodyPr>
          <a:lstStyle/>
          <a:p>
            <a:r>
              <a:rPr lang="ru-RU" sz="1800" b="1" kern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b="1" kern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b="1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b="1" kern="0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Посещение </a:t>
            </a:r>
            <a:r>
              <a:rPr lang="ru-RU" sz="2200" b="1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ветеранов труда</a:t>
            </a:r>
            <a:br>
              <a:rPr lang="ru-RU" sz="2200" b="1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200" b="1" dirty="0">
                <a:solidFill>
                  <a:srgbClr val="333333"/>
                </a:solidFill>
                <a:ea typeface="Calibri"/>
              </a:rPr>
              <a:t>Кудашевой Анны Сергеевны и </a:t>
            </a:r>
            <a:r>
              <a:rPr lang="ru-RU" sz="2200" b="1" dirty="0" err="1">
                <a:solidFill>
                  <a:srgbClr val="333333"/>
                </a:solidFill>
                <a:ea typeface="Calibri"/>
              </a:rPr>
              <a:t>Бекленищевой</a:t>
            </a:r>
            <a:r>
              <a:rPr lang="ru-RU" sz="2200" b="1" dirty="0">
                <a:solidFill>
                  <a:srgbClr val="333333"/>
                </a:solidFill>
                <a:ea typeface="Calibri"/>
              </a:rPr>
              <a:t> Лидии Константиновны</a:t>
            </a:r>
            <a:r>
              <a:rPr lang="ru-RU" sz="1800" b="1" dirty="0">
                <a:solidFill>
                  <a:srgbClr val="333333"/>
                </a:solidFill>
                <a:ea typeface="Calibri"/>
              </a:rPr>
              <a:t>.</a:t>
            </a:r>
            <a:r>
              <a:rPr lang="ru-RU" sz="1800" b="1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b="1" kern="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Ваш текст.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63688" y="3933056"/>
            <a:ext cx="667848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Тимуровцы 2а  класса поздравили их с Днем старшего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поколения.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000" b="1" kern="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Подарили им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открытки, сделанные своими руками. </a:t>
            </a:r>
            <a:r>
              <a:rPr lang="ru-RU" sz="2000" b="1" kern="0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Арина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Красько прочитала стихотворение, а Лиана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Адайкина</a:t>
            </a:r>
            <a:r>
              <a:rPr kumimoji="0" lang="ru-RU" sz="20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спела песню. Ребята послушали истории из жизни и работы ,  по окончании встречи  поблагодарили за гостеприимство и вручили подарок.</a:t>
            </a: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Picture 5" descr="F:\07-10-2019_09-31-24\IMG-20191003-WA00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1314574"/>
            <a:ext cx="4896544" cy="276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Кудашева Анна Сергеевна</a:t>
            </a:r>
            <a:endParaRPr lang="ru-RU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Ваш текст.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63988"/>
            <a:ext cx="511256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58692"/>
            <a:ext cx="2609850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89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333333"/>
                </a:solidFill>
                <a:ea typeface="Calibri"/>
              </a:rPr>
              <a:t>Бекленищева</a:t>
            </a:r>
            <a:r>
              <a:rPr lang="ru-RU" sz="2800" b="1" dirty="0" smtClean="0">
                <a:solidFill>
                  <a:srgbClr val="333333"/>
                </a:solidFill>
                <a:ea typeface="Calibri"/>
              </a:rPr>
              <a:t> Лидия Константиновна</a:t>
            </a:r>
            <a:endParaRPr lang="ru-RU" sz="28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Ваш текст.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26510"/>
            <a:ext cx="266429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340768"/>
            <a:ext cx="439248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897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уроке технологии весь класс изготовил поздравительные открытки, которые ребята подарили своим бабушкам и дедушкам.</a:t>
            </a:r>
            <a:endParaRPr lang="ru-RU" sz="20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ru-RU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6912"/>
            <a:ext cx="242230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980" y="1556792"/>
            <a:ext cx="2609140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079" y="2132857"/>
            <a:ext cx="2998988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5897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Тимуровским отрядом было организовано дежурство, ребята сопровождали приглашенных на концерт, посвященный Дню пожилых людей. </a:t>
            </a:r>
            <a:endParaRPr lang="ru-RU" sz="2400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Ваш текст.</a:t>
            </a:r>
          </a:p>
        </p:txBody>
      </p:sp>
      <p:pic>
        <p:nvPicPr>
          <p:cNvPr id="4" name="Picture 5" descr="F:\07-10-2019_09-36-45\IMG-20191002-WA00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276872"/>
            <a:ext cx="1873250" cy="316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F:\07-10-2019_09-36-45\IMG-20191002-WA00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832" y="1628800"/>
            <a:ext cx="2376488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:\07-10-2019_09-36-45\IMG-20191002-WA019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8144" y="2276500"/>
            <a:ext cx="2351088" cy="302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5897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Концерт, посвященный Дню пожилых людей. Ребята пели песни, читали стихи.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74441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Ваш текст.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802" y="1628801"/>
            <a:ext cx="2537016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IMG_20221005_1347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552" y="2392188"/>
            <a:ext cx="2684909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G_20221005_1350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6176" y="2392188"/>
            <a:ext cx="2447925" cy="36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14204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5"/>
          <p:cNvSpPr>
            <a:spLocks noGrp="1"/>
          </p:cNvSpPr>
          <p:nvPr>
            <p:ph idx="1"/>
          </p:nvPr>
        </p:nvSpPr>
        <p:spPr>
          <a:xfrm>
            <a:off x="395536" y="836712"/>
            <a:ext cx="8352928" cy="532859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sz="2800" b="1" i="1" dirty="0" smtClean="0"/>
          </a:p>
          <a:p>
            <a:pPr algn="ctr">
              <a:spcBef>
                <a:spcPts val="0"/>
              </a:spcBef>
              <a:buNone/>
            </a:pPr>
            <a:endParaRPr lang="ru-RU" sz="1400" b="1" i="1" dirty="0" smtClean="0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539750" y="620713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День пожилого человека – это день, который должен напомнить нам о том, что старшим нужно помогать и уважать их. Главной целью этого дня является обратить внимание всех на проблемы и трудности, с которыми сталкиваются люди пожилого возраста. Напомнить молодому поколению о том, что следует позвонить своим нуждающимся во внимании родственникам. Этот день имеет огромную важность для всего общества.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Другая 1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875</TotalTime>
  <Words>184</Words>
  <Application>Microsoft Office PowerPoint</Application>
  <PresentationFormat>Экран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МБОУ «СРЕДНЯЯ ОБЩЕОБРАЗОВАТЕЛЬНАЯ ШКОЛА №25»</vt:lpstr>
      <vt:lpstr>Тимуровский отряд «Планета добра»</vt:lpstr>
      <vt:lpstr>  Посещение ветеранов труда Кудашевой Анны Сергеевны и Бекленищевой Лидии Константиновны. </vt:lpstr>
      <vt:lpstr>Кудашева Анна Сергеевна</vt:lpstr>
      <vt:lpstr>Бекленищева Лидия Константиновна</vt:lpstr>
      <vt:lpstr>На уроке технологии весь класс изготовил поздравительные открытки, которые ребята подарили своим бабушкам и дедушкам.</vt:lpstr>
      <vt:lpstr>Тимуровским отрядом было организовано дежурство, ребята сопровождали приглашенных на концерт, посвященный Дню пожилых людей. </vt:lpstr>
      <vt:lpstr>Концерт, посвященный Дню пожилых людей. Ребята пели песни, читали стихи.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admin</cp:lastModifiedBy>
  <cp:revision>36</cp:revision>
  <dcterms:created xsi:type="dcterms:W3CDTF">2014-08-08T16:01:14Z</dcterms:created>
  <dcterms:modified xsi:type="dcterms:W3CDTF">2023-10-14T18:07:25Z</dcterms:modified>
</cp:coreProperties>
</file>